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4" autoAdjust="0"/>
    <p:restoredTop sz="94660"/>
  </p:normalViewPr>
  <p:slideViewPr>
    <p:cSldViewPr snapToGrid="0">
      <p:cViewPr varScale="1">
        <p:scale>
          <a:sx n="73" d="100"/>
          <a:sy n="73" d="100"/>
        </p:scale>
        <p:origin x="4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4E086-EAC3-4776-8079-600C0077575F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284-1E10-4062-9CCE-39040CFF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197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4E086-EAC3-4776-8079-600C0077575F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284-1E10-4062-9CCE-39040CFF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32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4E086-EAC3-4776-8079-600C0077575F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284-1E10-4062-9CCE-39040CFF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566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4E086-EAC3-4776-8079-600C0077575F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284-1E10-4062-9CCE-39040CFF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36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4E086-EAC3-4776-8079-600C0077575F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284-1E10-4062-9CCE-39040CFF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2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4E086-EAC3-4776-8079-600C0077575F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284-1E10-4062-9CCE-39040CFF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527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4E086-EAC3-4776-8079-600C0077575F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284-1E10-4062-9CCE-39040CFF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41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4E086-EAC3-4776-8079-600C0077575F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284-1E10-4062-9CCE-39040CFF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0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4E086-EAC3-4776-8079-600C0077575F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284-1E10-4062-9CCE-39040CFF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2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4E086-EAC3-4776-8079-600C0077575F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284-1E10-4062-9CCE-39040CFF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23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4E086-EAC3-4776-8079-600C0077575F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284-1E10-4062-9CCE-39040CFF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1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4E086-EAC3-4776-8079-600C0077575F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8F284-1E10-4062-9CCE-39040CFF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49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37760" y="2246811"/>
            <a:ext cx="1907177" cy="901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37760" y="3744685"/>
            <a:ext cx="1907177" cy="90133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37760" y="748937"/>
            <a:ext cx="1907177" cy="901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37760" y="5242559"/>
            <a:ext cx="1907177" cy="901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5760719" y="1676400"/>
            <a:ext cx="261257" cy="2220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8" idx="3"/>
            <a:endCxn id="4" idx="0"/>
          </p:cNvCxnSpPr>
          <p:nvPr/>
        </p:nvCxnSpPr>
        <p:spPr>
          <a:xfrm>
            <a:off x="5891348" y="1898468"/>
            <a:ext cx="1" cy="3483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Isosceles Triangle 10"/>
          <p:cNvSpPr/>
          <p:nvPr/>
        </p:nvSpPr>
        <p:spPr>
          <a:xfrm>
            <a:off x="5760719" y="3135085"/>
            <a:ext cx="261257" cy="2220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11" idx="3"/>
            <a:endCxn id="5" idx="0"/>
          </p:cNvCxnSpPr>
          <p:nvPr/>
        </p:nvCxnSpPr>
        <p:spPr>
          <a:xfrm>
            <a:off x="5891348" y="3357153"/>
            <a:ext cx="1" cy="3875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Isosceles Triangle 12"/>
          <p:cNvSpPr/>
          <p:nvPr/>
        </p:nvSpPr>
        <p:spPr>
          <a:xfrm>
            <a:off x="5760719" y="4665617"/>
            <a:ext cx="261257" cy="2220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7" idx="0"/>
          </p:cNvCxnSpPr>
          <p:nvPr/>
        </p:nvCxnSpPr>
        <p:spPr>
          <a:xfrm>
            <a:off x="5891347" y="4887685"/>
            <a:ext cx="2" cy="354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Arrow 18"/>
          <p:cNvSpPr/>
          <p:nvPr/>
        </p:nvSpPr>
        <p:spPr>
          <a:xfrm>
            <a:off x="3383280" y="2429691"/>
            <a:ext cx="979714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</a:t>
            </a:r>
            <a:endParaRPr lang="en-US" dirty="0"/>
          </a:p>
        </p:txBody>
      </p:sp>
      <p:sp>
        <p:nvSpPr>
          <p:cNvPr id="20" name="Right Arrow 19"/>
          <p:cNvSpPr/>
          <p:nvPr/>
        </p:nvSpPr>
        <p:spPr>
          <a:xfrm rot="10800000">
            <a:off x="7336972" y="5464627"/>
            <a:ext cx="979714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54034" y="3357153"/>
            <a:ext cx="29663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New.assignableFrom</a:t>
            </a:r>
            <a:r>
              <a:rPr lang="en-US" dirty="0" smtClean="0"/>
              <a:t>(old)</a:t>
            </a:r>
          </a:p>
          <a:p>
            <a:r>
              <a:rPr lang="en-US" dirty="0" smtClean="0"/>
              <a:t>Find types up to new</a:t>
            </a:r>
          </a:p>
          <a:p>
            <a:r>
              <a:rPr lang="en-US" dirty="0" smtClean="0"/>
              <a:t>Remove all constraints still in</a:t>
            </a:r>
          </a:p>
          <a:p>
            <a:r>
              <a:rPr lang="en-US" dirty="0" smtClean="0"/>
              <a:t>Cache, still on constraint base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67896" y="3061453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aaa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219405" y="4319229"/>
            <a:ext cx="3248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Old.assignableFrom</a:t>
            </a:r>
            <a:r>
              <a:rPr lang="en-US" dirty="0" smtClean="0"/>
              <a:t>(new)</a:t>
            </a:r>
          </a:p>
          <a:p>
            <a:r>
              <a:rPr lang="en-US" dirty="0" smtClean="0"/>
              <a:t>Find types down to new</a:t>
            </a:r>
          </a:p>
          <a:p>
            <a:r>
              <a:rPr lang="en-US" dirty="0" smtClean="0"/>
              <a:t>Add all constraints for new 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40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Holger Eichelberger</dc:creator>
  <cp:lastModifiedBy>Holger Eichelberger</cp:lastModifiedBy>
  <cp:revision>3</cp:revision>
  <dcterms:created xsi:type="dcterms:W3CDTF">2018-05-03T20:17:21Z</dcterms:created>
  <dcterms:modified xsi:type="dcterms:W3CDTF">2018-05-04T16:29:50Z</dcterms:modified>
</cp:coreProperties>
</file>