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</p:sldIdLst>
  <p:sldSz cx="12192000" cy="6858000"/>
  <p:notesSz cx="6858000" cy="9144000"/>
  <p:defaultTextStyle>
    <a:defPPr>
      <a:defRPr lang="en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778" y="2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5C6B75-BD51-485B-A56F-BC661FF4E2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E866F81-70E5-462E-8C99-11922D1E9D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0FB412-FDFC-4A73-B9EA-1CC82E0CBA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82AE6-E612-48AC-BCA1-8D558D7A7716}" type="datetimeFigureOut">
              <a:rPr lang="en-DE" smtClean="0"/>
              <a:t>27/03/2024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68E3F8-E89C-4EA8-8448-42EBC82B3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EC8112-4CB3-482F-A724-E0F298DBA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29028-759D-4210-9927-1485AD01E42E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5440593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599719-166B-4475-AC43-F6C79925C7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2F19964-228E-4487-8090-944C64A578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559B39-0BD4-4EA1-8E22-BD020A8555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82AE6-E612-48AC-BCA1-8D558D7A7716}" type="datetimeFigureOut">
              <a:rPr lang="en-DE" smtClean="0"/>
              <a:t>27/03/2024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4D51AD-1388-471A-B14C-6EA63A4EB6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1DA521-4FF8-4FBF-8745-88F7864908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29028-759D-4210-9927-1485AD01E42E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707572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8B8BF82-E335-4730-BA62-1E7E78418BB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8D2D32-C6FF-4059-BE93-0135CC1861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ADED86-75A9-47AC-9AAF-1D9B8624D8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82AE6-E612-48AC-BCA1-8D558D7A7716}" type="datetimeFigureOut">
              <a:rPr lang="en-DE" smtClean="0"/>
              <a:t>27/03/2024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F5FD35-2971-4754-A43B-FBD13CB322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73BAE6-5D9B-474E-9DD8-B9D0F6AFA2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29028-759D-4210-9927-1485AD01E42E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6664378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274EC6-88BA-45D9-A876-3C9EFEA422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6F3BB2-F2FA-4AC5-9131-F213AC784B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FFB051-2C36-451D-B842-1CE2FF9F2C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82AE6-E612-48AC-BCA1-8D558D7A7716}" type="datetimeFigureOut">
              <a:rPr lang="en-DE" smtClean="0"/>
              <a:t>27/03/2024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88AE8B-1ACE-4F23-92B1-0EE7720F9A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CC9E54-F269-4C7D-B1F0-978C9756BF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29028-759D-4210-9927-1485AD01E42E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977794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C1C89E-54F1-43DF-A9DB-4A129D74FA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CCAA7A-0535-4E60-8210-413851845A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D06917-D6A7-4D8F-8722-1D451962A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82AE6-E612-48AC-BCA1-8D558D7A7716}" type="datetimeFigureOut">
              <a:rPr lang="en-DE" smtClean="0"/>
              <a:t>27/03/2024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69C7B4-5F3F-4DC8-923E-0DA8F6B05B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D2547-5111-4FD4-B01E-387930979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29028-759D-4210-9927-1485AD01E42E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8786932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964DF6-26DF-4D39-826E-5C87DFF865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11B7C4-9FBD-4B66-A3F5-881A6B3D33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9CAA256-BA50-4398-A930-6336322095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07AD94-3538-4553-B90A-B08D6703CF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82AE6-E612-48AC-BCA1-8D558D7A7716}" type="datetimeFigureOut">
              <a:rPr lang="en-DE" smtClean="0"/>
              <a:t>27/03/2024</a:t>
            </a:fld>
            <a:endParaRPr lang="en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ECDFF0-8231-4845-9C27-A030A755BD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B099EF-552E-4E75-A4D4-EE3667228E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29028-759D-4210-9927-1485AD01E42E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4427586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C273DC-1ABB-4970-A6B4-C128D7E1BB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99F170-56DD-44BE-BBCD-D0B6B60B02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0401D5-3702-493F-9BE9-4E2F390CB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A0DFB07-CF40-415E-9F63-406A8FC764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3495F89-C2B3-4311-BEC2-ECB53EA75F1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60FA9B-9612-45CE-AFD6-E253B7E460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82AE6-E612-48AC-BCA1-8D558D7A7716}" type="datetimeFigureOut">
              <a:rPr lang="en-DE" smtClean="0"/>
              <a:t>27/03/2024</a:t>
            </a:fld>
            <a:endParaRPr lang="en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C7D87A-7892-4F4C-AA16-83AA503D3F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092FE0C-98A1-4F29-BDFD-7675E05808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29028-759D-4210-9927-1485AD01E42E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8192297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0D90A6-C1E3-450A-A3B8-13DAF0DCA1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9937D5-26F4-49C9-BF2A-4C99A5BC79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82AE6-E612-48AC-BCA1-8D558D7A7716}" type="datetimeFigureOut">
              <a:rPr lang="en-DE" smtClean="0"/>
              <a:t>27/03/2024</a:t>
            </a:fld>
            <a:endParaRPr lang="en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097B3C-BC82-4D45-8A8D-5183E5F5E2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BE35A79-B875-4237-9BBD-F8DE48794A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29028-759D-4210-9927-1485AD01E42E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510109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DC14075-66DD-4167-A2E7-AB8E5D00A1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82AE6-E612-48AC-BCA1-8D558D7A7716}" type="datetimeFigureOut">
              <a:rPr lang="en-DE" smtClean="0"/>
              <a:t>27/03/2024</a:t>
            </a:fld>
            <a:endParaRPr lang="en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009F45E-E86E-4FD9-BDE1-15673AD7A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F5A67C-1480-42EB-805B-5EDF794FFA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29028-759D-4210-9927-1485AD01E42E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4732404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6FBA64-78D7-45AF-9627-C0AD3A23EC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FD1792-5CD7-4881-A9D9-5F8F43A55B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634503-4EC1-4176-9E65-74346A044A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7A1945-1755-4203-B254-E60DF89C43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82AE6-E612-48AC-BCA1-8D558D7A7716}" type="datetimeFigureOut">
              <a:rPr lang="en-DE" smtClean="0"/>
              <a:t>27/03/2024</a:t>
            </a:fld>
            <a:endParaRPr lang="en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A3849D-035B-4E5F-B05D-CC71945059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D7A755-B536-481E-9CA3-94DC6D73BD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29028-759D-4210-9927-1485AD01E42E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6183123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6A01FB-B4DF-4C2A-9ED0-2E637D3B3B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A287AC4-E056-40F8-A624-20B0E61785D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E6C8DC-F7E0-4BE0-8CD9-56BEB6DCCA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2CD44AE-EA6F-4307-A15B-D9FAF3B613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82AE6-E612-48AC-BCA1-8D558D7A7716}" type="datetimeFigureOut">
              <a:rPr lang="en-DE" smtClean="0"/>
              <a:t>27/03/2024</a:t>
            </a:fld>
            <a:endParaRPr lang="en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C2DF93-9E7E-4F62-A581-B49933EF35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732EEF-4659-452B-8886-A6C022394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29028-759D-4210-9927-1485AD01E42E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0917774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C35B8D0-54E5-4115-93E9-6C049C655D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AF3F44-5184-434F-970F-7FACE1C66C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557447-4BD9-4346-8026-CBDACCC9F3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82AE6-E612-48AC-BCA1-8D558D7A7716}" type="datetimeFigureOut">
              <a:rPr lang="en-DE" smtClean="0"/>
              <a:t>27/03/2024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67C9CC-2F3B-4A5E-B474-0E2EB0E149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E39FA2-9CBF-4CA2-B096-27B38956B7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229028-759D-4210-9927-1485AD01E42E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987610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33">
            <a:extLst>
              <a:ext uri="{FF2B5EF4-FFF2-40B4-BE49-F238E27FC236}">
                <a16:creationId xmlns:a16="http://schemas.microsoft.com/office/drawing/2014/main" id="{35F29DC6-EF34-4587-956B-1DB72AC0E8EB}"/>
              </a:ext>
            </a:extLst>
          </p:cNvPr>
          <p:cNvSpPr txBox="1"/>
          <p:nvPr/>
        </p:nvSpPr>
        <p:spPr>
          <a:xfrm>
            <a:off x="993135" y="2468173"/>
            <a:ext cx="8741058" cy="120032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b="1" dirty="0"/>
              <a:t>Application</a:t>
            </a:r>
          </a:p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 </a:t>
            </a:r>
            <a:endParaRPr lang="de-DE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C5588D9-BABB-46AC-A6A1-FD4CB364C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Examples.python</a:t>
            </a:r>
            <a:endParaRPr lang="en-DE" sz="30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6CD5D5A-8286-44EF-A2E2-C1EDF76B3CD3}"/>
              </a:ext>
            </a:extLst>
          </p:cNvPr>
          <p:cNvSpPr/>
          <p:nvPr/>
        </p:nvSpPr>
        <p:spPr>
          <a:xfrm>
            <a:off x="993135" y="4521200"/>
            <a:ext cx="1038025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/>
              <a:t>This example tests the generation and use of a Python-based AI service as part of a service chain within a platform application. </a:t>
            </a:r>
          </a:p>
          <a:p>
            <a:endParaRPr lang="en-GB" sz="2000" dirty="0"/>
          </a:p>
          <a:p>
            <a:r>
              <a:rPr lang="en-GB" sz="2000" dirty="0"/>
              <a:t>Coordinated by a </a:t>
            </a:r>
            <a:r>
              <a:rPr lang="en-GB" sz="2000" b="1" dirty="0"/>
              <a:t>Broker</a:t>
            </a:r>
            <a:r>
              <a:rPr lang="en-GB" sz="2000" dirty="0"/>
              <a:t> instance the </a:t>
            </a:r>
            <a:r>
              <a:rPr lang="en-GB" sz="2000" b="1" dirty="0"/>
              <a:t>Sender service</a:t>
            </a:r>
            <a:r>
              <a:rPr lang="en-GB" sz="2000" dirty="0"/>
              <a:t> emits data which is processed by the Python </a:t>
            </a:r>
            <a:r>
              <a:rPr lang="en-GB" sz="2000" b="1" dirty="0"/>
              <a:t>AI service</a:t>
            </a:r>
            <a:r>
              <a:rPr lang="en-GB" sz="2000" dirty="0"/>
              <a:t> and received by the </a:t>
            </a:r>
            <a:r>
              <a:rPr lang="en-GB" sz="2000" b="1" dirty="0"/>
              <a:t>Receiver service</a:t>
            </a:r>
            <a:r>
              <a:rPr lang="en-GB" sz="2000" dirty="0"/>
              <a:t> which communicates the processed data to the platform </a:t>
            </a:r>
            <a:r>
              <a:rPr lang="en-GB" sz="2000" b="1" dirty="0"/>
              <a:t>Console</a:t>
            </a:r>
            <a:r>
              <a:rPr lang="en-GB" sz="2000" dirty="0"/>
              <a:t>.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420BDCB-D520-47F0-A9CC-9802364753C2}"/>
              </a:ext>
            </a:extLst>
          </p:cNvPr>
          <p:cNvSpPr txBox="1"/>
          <p:nvPr/>
        </p:nvSpPr>
        <p:spPr>
          <a:xfrm>
            <a:off x="3192608" y="2762614"/>
            <a:ext cx="10447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Test Data</a:t>
            </a:r>
            <a:endParaRPr lang="en-DE" dirty="0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4A0A47A8-680D-4E7A-AB09-A8CA6A5FFC19}"/>
              </a:ext>
            </a:extLst>
          </p:cNvPr>
          <p:cNvSpPr/>
          <p:nvPr/>
        </p:nvSpPr>
        <p:spPr>
          <a:xfrm>
            <a:off x="11538022" y="2812581"/>
            <a:ext cx="282627" cy="2159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5F29DC6-EF34-4587-956B-1DB72AC0E8EB}"/>
              </a:ext>
            </a:extLst>
          </p:cNvPr>
          <p:cNvSpPr txBox="1"/>
          <p:nvPr/>
        </p:nvSpPr>
        <p:spPr>
          <a:xfrm>
            <a:off x="1566632" y="2888751"/>
            <a:ext cx="1573316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GB" b="1" dirty="0"/>
              <a:t>Sender service</a:t>
            </a:r>
          </a:p>
          <a:p>
            <a:r>
              <a:rPr lang="en-GB" dirty="0"/>
              <a:t>Java, async</a:t>
            </a:r>
            <a:endParaRPr lang="en-DE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7CE963F-6B3A-45D2-8C10-50FD8A7DA7E8}"/>
              </a:ext>
            </a:extLst>
          </p:cNvPr>
          <p:cNvSpPr txBox="1"/>
          <p:nvPr/>
        </p:nvSpPr>
        <p:spPr>
          <a:xfrm>
            <a:off x="4227328" y="2890023"/>
            <a:ext cx="1483035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GB" b="1" dirty="0"/>
              <a:t>AI service</a:t>
            </a:r>
          </a:p>
          <a:p>
            <a:r>
              <a:rPr lang="en-GB" dirty="0"/>
              <a:t>Python, async</a:t>
            </a:r>
            <a:endParaRPr lang="en-DE" dirty="0"/>
          </a:p>
        </p:txBody>
      </p:sp>
      <p:cxnSp>
        <p:nvCxnSpPr>
          <p:cNvPr id="39" name="Connector: Elbow 38">
            <a:extLst>
              <a:ext uri="{FF2B5EF4-FFF2-40B4-BE49-F238E27FC236}">
                <a16:creationId xmlns:a16="http://schemas.microsoft.com/office/drawing/2014/main" id="{EFB9753E-E206-4E99-9511-91B4CDFED162}"/>
              </a:ext>
            </a:extLst>
          </p:cNvPr>
          <p:cNvCxnSpPr>
            <a:cxnSpLocks/>
            <a:stCxn id="34" idx="3"/>
            <a:endCxn id="37" idx="1"/>
          </p:cNvCxnSpPr>
          <p:nvPr/>
        </p:nvCxnSpPr>
        <p:spPr>
          <a:xfrm>
            <a:off x="3139948" y="3211917"/>
            <a:ext cx="1087380" cy="1272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E3E4FA0C-E53F-4F83-A98E-FAE9FA5EBD21}"/>
              </a:ext>
            </a:extLst>
          </p:cNvPr>
          <p:cNvSpPr txBox="1"/>
          <p:nvPr/>
        </p:nvSpPr>
        <p:spPr>
          <a:xfrm>
            <a:off x="7875799" y="2890024"/>
            <a:ext cx="1718484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GB" b="1" dirty="0"/>
              <a:t>Receiver service</a:t>
            </a:r>
          </a:p>
          <a:p>
            <a:r>
              <a:rPr lang="en-GB" dirty="0"/>
              <a:t>Java, </a:t>
            </a:r>
            <a:r>
              <a:rPr lang="en-GB" dirty="0" err="1"/>
              <a:t>async</a:t>
            </a:r>
            <a:endParaRPr lang="en-DE" dirty="0"/>
          </a:p>
        </p:txBody>
      </p:sp>
      <p:sp>
        <p:nvSpPr>
          <p:cNvPr id="51" name="TextBox 33">
            <a:extLst>
              <a:ext uri="{FF2B5EF4-FFF2-40B4-BE49-F238E27FC236}">
                <a16:creationId xmlns:a16="http://schemas.microsoft.com/office/drawing/2014/main" id="{35F29DC6-EF34-4587-956B-1DB72AC0E8EB}"/>
              </a:ext>
            </a:extLst>
          </p:cNvPr>
          <p:cNvSpPr txBox="1"/>
          <p:nvPr/>
        </p:nvSpPr>
        <p:spPr>
          <a:xfrm>
            <a:off x="10166203" y="1493100"/>
            <a:ext cx="1207190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b="1" dirty="0"/>
              <a:t>Broker </a:t>
            </a:r>
            <a:endParaRPr lang="de-DE" dirty="0"/>
          </a:p>
          <a:p>
            <a:r>
              <a:rPr lang="en-GB" dirty="0"/>
              <a:t>Java, </a:t>
            </a:r>
            <a:r>
              <a:rPr lang="en-GB" dirty="0" err="1"/>
              <a:t>async</a:t>
            </a:r>
            <a:endParaRPr lang="en-DE" dirty="0"/>
          </a:p>
        </p:txBody>
      </p:sp>
      <p:sp>
        <p:nvSpPr>
          <p:cNvPr id="53" name="TextBox 33">
            <a:extLst>
              <a:ext uri="{FF2B5EF4-FFF2-40B4-BE49-F238E27FC236}">
                <a16:creationId xmlns:a16="http://schemas.microsoft.com/office/drawing/2014/main" id="{35F29DC6-EF34-4587-956B-1DB72AC0E8EB}"/>
              </a:ext>
            </a:extLst>
          </p:cNvPr>
          <p:cNvSpPr txBox="1"/>
          <p:nvPr/>
        </p:nvSpPr>
        <p:spPr>
          <a:xfrm>
            <a:off x="10166203" y="2888438"/>
            <a:ext cx="1207190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GB" b="1" dirty="0"/>
              <a:t>Console </a:t>
            </a:r>
            <a:endParaRPr lang="de-DE" dirty="0"/>
          </a:p>
          <a:p>
            <a:r>
              <a:rPr lang="en-GB" dirty="0"/>
              <a:t>Java, async</a:t>
            </a:r>
            <a:endParaRPr lang="en-DE" dirty="0"/>
          </a:p>
        </p:txBody>
      </p:sp>
      <p:cxnSp>
        <p:nvCxnSpPr>
          <p:cNvPr id="64" name="Connector: Elbow 38">
            <a:extLst>
              <a:ext uri="{FF2B5EF4-FFF2-40B4-BE49-F238E27FC236}">
                <a16:creationId xmlns:a16="http://schemas.microsoft.com/office/drawing/2014/main" id="{EFB9753E-E206-4E99-9511-91B4CDFED162}"/>
              </a:ext>
            </a:extLst>
          </p:cNvPr>
          <p:cNvCxnSpPr>
            <a:cxnSpLocks/>
            <a:stCxn id="41" idx="3"/>
            <a:endCxn id="53" idx="1"/>
          </p:cNvCxnSpPr>
          <p:nvPr/>
        </p:nvCxnSpPr>
        <p:spPr>
          <a:xfrm flipV="1">
            <a:off x="9594283" y="3211604"/>
            <a:ext cx="571920" cy="1586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24">
            <a:extLst>
              <a:ext uri="{FF2B5EF4-FFF2-40B4-BE49-F238E27FC236}">
                <a16:creationId xmlns:a16="http://schemas.microsoft.com/office/drawing/2014/main" id="{A420BDCB-D520-47F0-A9CC-9802364753C2}"/>
              </a:ext>
            </a:extLst>
          </p:cNvPr>
          <p:cNvSpPr txBox="1"/>
          <p:nvPr/>
        </p:nvSpPr>
        <p:spPr>
          <a:xfrm>
            <a:off x="5753273" y="2759370"/>
            <a:ext cx="2010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Evaluated Test Data</a:t>
            </a:r>
            <a:endParaRPr lang="en-DE" dirty="0"/>
          </a:p>
        </p:txBody>
      </p:sp>
      <p:cxnSp>
        <p:nvCxnSpPr>
          <p:cNvPr id="108" name="Connector: Elbow 38">
            <a:extLst>
              <a:ext uri="{FF2B5EF4-FFF2-40B4-BE49-F238E27FC236}">
                <a16:creationId xmlns:a16="http://schemas.microsoft.com/office/drawing/2014/main" id="{EFB9753E-E206-4E99-9511-91B4CDFED162}"/>
              </a:ext>
            </a:extLst>
          </p:cNvPr>
          <p:cNvCxnSpPr>
            <a:cxnSpLocks/>
            <a:stCxn id="37" idx="3"/>
            <a:endCxn id="41" idx="1"/>
          </p:cNvCxnSpPr>
          <p:nvPr/>
        </p:nvCxnSpPr>
        <p:spPr>
          <a:xfrm>
            <a:off x="5710363" y="3213189"/>
            <a:ext cx="2165436" cy="1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Arrow Connector 68">
            <a:extLst>
              <a:ext uri="{FF2B5EF4-FFF2-40B4-BE49-F238E27FC236}">
                <a16:creationId xmlns:a16="http://schemas.microsoft.com/office/drawing/2014/main" id="{96E91C27-F0B4-4F84-A3FF-4FCFADDAF55A}"/>
              </a:ext>
            </a:extLst>
          </p:cNvPr>
          <p:cNvCxnSpPr>
            <a:cxnSpLocks/>
            <a:stCxn id="41" idx="2"/>
            <a:endCxn id="148" idx="0"/>
          </p:cNvCxnSpPr>
          <p:nvPr/>
        </p:nvCxnSpPr>
        <p:spPr>
          <a:xfrm>
            <a:off x="8735041" y="3536355"/>
            <a:ext cx="0" cy="356248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TextBox 70">
            <a:extLst>
              <a:ext uri="{FF2B5EF4-FFF2-40B4-BE49-F238E27FC236}">
                <a16:creationId xmlns:a16="http://schemas.microsoft.com/office/drawing/2014/main" id="{71E2EC7F-557A-46A0-A7D0-765DDE8D2E98}"/>
              </a:ext>
            </a:extLst>
          </p:cNvPr>
          <p:cNvSpPr txBox="1"/>
          <p:nvPr/>
        </p:nvSpPr>
        <p:spPr>
          <a:xfrm>
            <a:off x="7875799" y="3892603"/>
            <a:ext cx="1718483" cy="323165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de-DE" sz="1500" dirty="0" err="1"/>
              <a:t>SimpleReceiverImpl</a:t>
            </a:r>
            <a:endParaRPr lang="en-DE" sz="1500" dirty="0"/>
          </a:p>
        </p:txBody>
      </p:sp>
      <p:cxnSp>
        <p:nvCxnSpPr>
          <p:cNvPr id="149" name="Straight Arrow Connector 68">
            <a:extLst>
              <a:ext uri="{FF2B5EF4-FFF2-40B4-BE49-F238E27FC236}">
                <a16:creationId xmlns:a16="http://schemas.microsoft.com/office/drawing/2014/main" id="{96E91C27-F0B4-4F84-A3FF-4FCFADDAF55A}"/>
              </a:ext>
            </a:extLst>
          </p:cNvPr>
          <p:cNvCxnSpPr>
            <a:cxnSpLocks/>
            <a:stCxn id="37" idx="2"/>
            <a:endCxn id="150" idx="0"/>
          </p:cNvCxnSpPr>
          <p:nvPr/>
        </p:nvCxnSpPr>
        <p:spPr>
          <a:xfrm flipH="1">
            <a:off x="4968845" y="3536354"/>
            <a:ext cx="1" cy="356250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TextBox 70">
            <a:extLst>
              <a:ext uri="{FF2B5EF4-FFF2-40B4-BE49-F238E27FC236}">
                <a16:creationId xmlns:a16="http://schemas.microsoft.com/office/drawing/2014/main" id="{71E2EC7F-557A-46A0-A7D0-765DDE8D2E98}"/>
              </a:ext>
            </a:extLst>
          </p:cNvPr>
          <p:cNvSpPr txBox="1"/>
          <p:nvPr/>
        </p:nvSpPr>
        <p:spPr>
          <a:xfrm>
            <a:off x="3842811" y="3892604"/>
            <a:ext cx="2252068" cy="323165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de-DE" sz="1500" dirty="0"/>
              <a:t>ExamplePythonService.py</a:t>
            </a:r>
            <a:endParaRPr lang="en-DE" sz="1500" dirty="0"/>
          </a:p>
        </p:txBody>
      </p:sp>
      <p:cxnSp>
        <p:nvCxnSpPr>
          <p:cNvPr id="151" name="Straight Arrow Connector 68">
            <a:extLst>
              <a:ext uri="{FF2B5EF4-FFF2-40B4-BE49-F238E27FC236}">
                <a16:creationId xmlns:a16="http://schemas.microsoft.com/office/drawing/2014/main" id="{96E91C27-F0B4-4F84-A3FF-4FCFADDAF55A}"/>
              </a:ext>
            </a:extLst>
          </p:cNvPr>
          <p:cNvCxnSpPr>
            <a:cxnSpLocks/>
            <a:stCxn id="34" idx="2"/>
            <a:endCxn id="152" idx="0"/>
          </p:cNvCxnSpPr>
          <p:nvPr/>
        </p:nvCxnSpPr>
        <p:spPr>
          <a:xfrm>
            <a:off x="2353290" y="3535082"/>
            <a:ext cx="0" cy="357522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TextBox 70">
            <a:extLst>
              <a:ext uri="{FF2B5EF4-FFF2-40B4-BE49-F238E27FC236}">
                <a16:creationId xmlns:a16="http://schemas.microsoft.com/office/drawing/2014/main" id="{71E2EC7F-557A-46A0-A7D0-765DDE8D2E98}"/>
              </a:ext>
            </a:extLst>
          </p:cNvPr>
          <p:cNvSpPr txBox="1"/>
          <p:nvPr/>
        </p:nvSpPr>
        <p:spPr>
          <a:xfrm>
            <a:off x="1530752" y="3892604"/>
            <a:ext cx="1645076" cy="323165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de-DE" sz="1500" dirty="0" err="1"/>
              <a:t>SimpleSourceImpl</a:t>
            </a:r>
            <a:endParaRPr lang="en-DE" sz="1500" dirty="0"/>
          </a:p>
        </p:txBody>
      </p:sp>
      <p:pic>
        <p:nvPicPr>
          <p:cNvPr id="22" name="Picture 21" descr="oktoflow">
            <a:extLst>
              <a:ext uri="{FF2B5EF4-FFF2-40B4-BE49-F238E27FC236}">
                <a16:creationId xmlns:a16="http://schemas.microsoft.com/office/drawing/2014/main" id="{0A82803B-A02D-449B-B0A1-135A79E652BA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2874" y="17036"/>
            <a:ext cx="1243963" cy="107204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699702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</Words>
  <Application>Microsoft Office PowerPoint</Application>
  <PresentationFormat>Widescreen</PresentationFormat>
  <Paragraphs>23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Examples.python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Purpose</dc:title>
  <dc:creator>Holger Eichelberger</dc:creator>
  <cp:lastModifiedBy>Holger Eichelberger</cp:lastModifiedBy>
  <cp:revision>84</cp:revision>
  <dcterms:created xsi:type="dcterms:W3CDTF">2022-07-02T06:48:52Z</dcterms:created>
  <dcterms:modified xsi:type="dcterms:W3CDTF">2024-03-27T07:56:44Z</dcterms:modified>
</cp:coreProperties>
</file>